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28C01-9FA3-4B96-9CB6-32C1CA15A1B4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E820F-D9D3-4631-B3E0-229F8F27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8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E820F-D9D3-4631-B3E0-229F8F2742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D4B6D6-E106-4688-886A-79E8D8C0C295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4AFB7AF-3F62-4858-B0B9-3D67564E32C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arismr.com/POV/bid/82187/Marketing-Research-Shows-Younger-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Effect of Parenting at a Young Age and the Parenting Style of the Parent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Keyrsten</a:t>
            </a:r>
            <a:r>
              <a:rPr lang="en-US" dirty="0"/>
              <a:t> Knight</a:t>
            </a:r>
          </a:p>
          <a:p>
            <a:r>
              <a:rPr lang="en-US" dirty="0"/>
              <a:t>Salt Lake Community College</a:t>
            </a:r>
          </a:p>
          <a:p>
            <a:r>
              <a:rPr lang="en-US" dirty="0"/>
              <a:t>PSY 1100 - 016</a:t>
            </a:r>
          </a:p>
          <a:p>
            <a:r>
              <a:rPr lang="en-US" dirty="0"/>
              <a:t>04/15/2013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4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Stress and Over Reactive 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levels of stress have been shown to result in the use of over reactivity in the discipline practices of the parents. Over reactivity is a characteristic authoritarian parenting style. </a:t>
            </a:r>
          </a:p>
        </p:txBody>
      </p:sp>
    </p:spTree>
    <p:extLst>
      <p:ext uri="{BB962C8B-B14F-4D97-AF65-F5344CB8AC3E}">
        <p14:creationId xmlns:p14="http://schemas.microsoft.com/office/powerpoint/2010/main" val="271065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Levels of Stress by Age between 2011 and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6818799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451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Drug Use and Parenting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Adults are more likely to develop habits involving illicit s substances during the emerging adult years.</a:t>
            </a:r>
          </a:p>
          <a:p>
            <a:r>
              <a:rPr lang="en-US" dirty="0" smtClean="0"/>
              <a:t>Drug use has been found to increase the possibility of premarital pregnancy. </a:t>
            </a:r>
          </a:p>
          <a:p>
            <a:r>
              <a:rPr lang="en-US" dirty="0" smtClean="0"/>
              <a:t>Parents who use drugs are likely to be less involved in the lives of their children. These parents are more likely to present characteristics of a neglectful parenting style.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4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err="1"/>
              <a:t>Prinzie</a:t>
            </a:r>
            <a:r>
              <a:rPr lang="en-US" sz="1400" dirty="0"/>
              <a:t>. P, </a:t>
            </a:r>
            <a:r>
              <a:rPr lang="en-US" sz="1400" dirty="0" err="1"/>
              <a:t>Onghene</a:t>
            </a:r>
            <a:r>
              <a:rPr lang="en-US" sz="1400" dirty="0"/>
              <a:t>. </a:t>
            </a:r>
            <a:r>
              <a:rPr lang="en-US" sz="1400" dirty="0" err="1"/>
              <a:t>P,and</a:t>
            </a:r>
            <a:r>
              <a:rPr lang="en-US" sz="1400" dirty="0"/>
              <a:t> </a:t>
            </a:r>
            <a:r>
              <a:rPr lang="en-US" sz="1400" dirty="0" err="1"/>
              <a:t>Hellinckx</a:t>
            </a:r>
            <a:r>
              <a:rPr lang="en-US" sz="1400" dirty="0"/>
              <a:t>. W., (2007). Reexamining the Parenting Scale. European </a:t>
            </a:r>
            <a:r>
              <a:rPr lang="en-US" sz="1400" dirty="0" smtClean="0"/>
              <a:t>	Journal </a:t>
            </a:r>
            <a:r>
              <a:rPr lang="en-US" sz="1400" dirty="0"/>
              <a:t>of </a:t>
            </a:r>
            <a:r>
              <a:rPr lang="en-US" sz="1400" dirty="0" smtClean="0"/>
              <a:t>Psychological </a:t>
            </a:r>
            <a:r>
              <a:rPr lang="en-US" sz="1400" dirty="0"/>
              <a:t>Assessment 2007; Vol. 23(1): 24-31 DOI 10.1027/1015-5759.23.1.24</a:t>
            </a:r>
          </a:p>
          <a:p>
            <a:endParaRPr lang="en-US" sz="1400" dirty="0"/>
          </a:p>
          <a:p>
            <a:r>
              <a:rPr lang="en-US" sz="1400" dirty="0" err="1"/>
              <a:t>Kandal</a:t>
            </a:r>
            <a:r>
              <a:rPr lang="en-US" sz="1400" dirty="0"/>
              <a:t>. D. B. (1990). Parenting Styles, Drug Use, and Children’s Adjustment in Families of </a:t>
            </a:r>
            <a:r>
              <a:rPr lang="en-US" sz="1400" dirty="0" smtClean="0"/>
              <a:t>	Young </a:t>
            </a:r>
            <a:r>
              <a:rPr lang="en-US" sz="1400" dirty="0"/>
              <a:t>Adults. </a:t>
            </a:r>
            <a:r>
              <a:rPr lang="en-US" sz="1400" dirty="0" smtClean="0"/>
              <a:t>Journal </a:t>
            </a:r>
            <a:r>
              <a:rPr lang="en-US" sz="1400" dirty="0"/>
              <a:t>of Marriage and the Family 5S (February 1990): 183-196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 err="1" smtClean="0"/>
              <a:t>Semans</a:t>
            </a:r>
            <a:r>
              <a:rPr lang="en-US" sz="1400" dirty="0" smtClean="0"/>
              <a:t>, D. (2012). Marketing Research Shows Young Adults Have the Most Stress. </a:t>
            </a:r>
            <a:r>
              <a:rPr lang="en-US" sz="1400"/>
              <a:t>Chart </a:t>
            </a:r>
            <a:r>
              <a:rPr lang="en-US" sz="1400" smtClean="0"/>
              <a:t>	Found </a:t>
            </a:r>
            <a:r>
              <a:rPr lang="en-US" sz="1400" dirty="0"/>
              <a:t>at: </a:t>
            </a:r>
            <a:r>
              <a:rPr lang="en-US" sz="1400" i="1" dirty="0">
                <a:hlinkClick r:id="rId3"/>
              </a:rPr>
              <a:t>http</a:t>
            </a:r>
            <a:r>
              <a:rPr lang="en-US" sz="1400" i="1">
                <a:hlinkClick r:id="rId3"/>
              </a:rPr>
              <a:t>://</a:t>
            </a:r>
            <a:r>
              <a:rPr lang="en-US" sz="1400" i="1" smtClean="0">
                <a:hlinkClick r:id="rId3"/>
              </a:rPr>
              <a:t>www.polarismr.com/POV/bid/82187/Marketing-Research-Shows-Younger-</a:t>
            </a:r>
            <a:r>
              <a:rPr lang="en-US" sz="1400" i="1" smtClean="0"/>
              <a:t>	Adults-Have-Most-Stress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33017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</TotalTime>
  <Words>160</Words>
  <Application>Microsoft Office PowerPoint</Application>
  <PresentationFormat>On-screen Show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The Effect of Parenting at a Young Age and the Parenting Style of the Parent</vt:lpstr>
      <vt:lpstr>Stress and Over Reactive Parents</vt:lpstr>
      <vt:lpstr>Levels of Stress by Age between 2011 and 2012</vt:lpstr>
      <vt:lpstr>Adult Drug Use and Parenting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Parenting at a Young Age and the Parenting Style of the Parent</dc:title>
  <dc:creator>Keyrsten</dc:creator>
  <cp:lastModifiedBy>Keyrsten</cp:lastModifiedBy>
  <cp:revision>5</cp:revision>
  <dcterms:created xsi:type="dcterms:W3CDTF">2013-04-29T01:33:38Z</dcterms:created>
  <dcterms:modified xsi:type="dcterms:W3CDTF">2013-04-29T02:03:28Z</dcterms:modified>
</cp:coreProperties>
</file>